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88163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3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38881-95CE-424C-93FC-3463E14DB19B}" type="datetimeFigureOut">
              <a:rPr kumimoji="1" lang="ja-JP" altLang="en-US" smtClean="0"/>
              <a:t>2017/10/17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00E8C-1D7D-4110-B5D4-3F62491571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9732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38881-95CE-424C-93FC-3463E14DB19B}" type="datetimeFigureOut">
              <a:rPr kumimoji="1" lang="ja-JP" altLang="en-US" smtClean="0"/>
              <a:t>2017/10/17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00E8C-1D7D-4110-B5D4-3F62491571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4389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38881-95CE-424C-93FC-3463E14DB19B}" type="datetimeFigureOut">
              <a:rPr kumimoji="1" lang="ja-JP" altLang="en-US" smtClean="0"/>
              <a:t>2017/10/17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00E8C-1D7D-4110-B5D4-3F62491571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866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38881-95CE-424C-93FC-3463E14DB19B}" type="datetimeFigureOut">
              <a:rPr kumimoji="1" lang="ja-JP" altLang="en-US" smtClean="0"/>
              <a:t>2017/10/17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00E8C-1D7D-4110-B5D4-3F62491571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9727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38881-95CE-424C-93FC-3463E14DB19B}" type="datetimeFigureOut">
              <a:rPr kumimoji="1" lang="ja-JP" altLang="en-US" smtClean="0"/>
              <a:t>2017/10/17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00E8C-1D7D-4110-B5D4-3F62491571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2741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38881-95CE-424C-93FC-3463E14DB19B}" type="datetimeFigureOut">
              <a:rPr kumimoji="1" lang="ja-JP" altLang="en-US" smtClean="0"/>
              <a:t>2017/10/17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00E8C-1D7D-4110-B5D4-3F62491571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372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38881-95CE-424C-93FC-3463E14DB19B}" type="datetimeFigureOut">
              <a:rPr kumimoji="1" lang="ja-JP" altLang="en-US" smtClean="0"/>
              <a:t>2017/10/17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00E8C-1D7D-4110-B5D4-3F62491571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8634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38881-95CE-424C-93FC-3463E14DB19B}" type="datetimeFigureOut">
              <a:rPr kumimoji="1" lang="ja-JP" altLang="en-US" smtClean="0"/>
              <a:t>2017/10/17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00E8C-1D7D-4110-B5D4-3F62491571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5108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38881-95CE-424C-93FC-3463E14DB19B}" type="datetimeFigureOut">
              <a:rPr kumimoji="1" lang="ja-JP" altLang="en-US" smtClean="0"/>
              <a:t>2017/10/17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00E8C-1D7D-4110-B5D4-3F62491571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9083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38881-95CE-424C-93FC-3463E14DB19B}" type="datetimeFigureOut">
              <a:rPr kumimoji="1" lang="ja-JP" altLang="en-US" smtClean="0"/>
              <a:t>2017/10/17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00E8C-1D7D-4110-B5D4-3F62491571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276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38881-95CE-424C-93FC-3463E14DB19B}" type="datetimeFigureOut">
              <a:rPr kumimoji="1" lang="ja-JP" altLang="en-US" smtClean="0"/>
              <a:t>2017/10/17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00E8C-1D7D-4110-B5D4-3F62491571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9285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38881-95CE-424C-93FC-3463E14DB19B}" type="datetimeFigureOut">
              <a:rPr kumimoji="1" lang="ja-JP" altLang="en-US" smtClean="0"/>
              <a:t>2017/10/17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300E8C-1D7D-4110-B5D4-3F62491571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0236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0513" y="802257"/>
            <a:ext cx="12111487" cy="5745191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ja-JP" altLang="ja-JP" b="1" u="sng" dirty="0"/>
              <a:t>リーフレット用</a:t>
            </a:r>
            <a:r>
              <a:rPr lang="ja-JP" altLang="ja-JP" b="1" dirty="0"/>
              <a:t> </a:t>
            </a:r>
            <a:r>
              <a:rPr lang="en-US" altLang="ja-JP" b="1" dirty="0"/>
              <a:t>-------------------------------------------------------------------------</a:t>
            </a:r>
            <a:endParaRPr lang="ja-JP" altLang="ja-JP" dirty="0"/>
          </a:p>
          <a:p>
            <a:pPr marL="0" indent="0">
              <a:buNone/>
            </a:pPr>
            <a:r>
              <a:rPr lang="ja-JP" altLang="ja-JP" sz="2400" b="1" dirty="0"/>
              <a:t>社名</a:t>
            </a:r>
            <a:r>
              <a:rPr lang="en-US" altLang="ja-JP" sz="2400" b="1" dirty="0"/>
              <a:t>		</a:t>
            </a:r>
            <a:r>
              <a:rPr lang="ja-JP" altLang="ja-JP" sz="2400" b="1" dirty="0"/>
              <a:t>：</a:t>
            </a:r>
            <a:r>
              <a:rPr lang="ja-JP" altLang="en-US" sz="2400" b="1" dirty="0"/>
              <a:t>たむろ木材カンパニー</a:t>
            </a:r>
            <a:endParaRPr lang="en-US" altLang="ja-JP" sz="2400" b="1" dirty="0"/>
          </a:p>
          <a:p>
            <a:pPr marL="0" indent="0">
              <a:buNone/>
            </a:pPr>
            <a:r>
              <a:rPr lang="ja-JP" altLang="ja-JP" sz="2400" b="1" dirty="0"/>
              <a:t>サービス名</a:t>
            </a:r>
            <a:r>
              <a:rPr lang="en-US" altLang="ja-JP" sz="2400" b="1" dirty="0"/>
              <a:t>	</a:t>
            </a:r>
            <a:r>
              <a:rPr lang="ja-JP" altLang="ja-JP" sz="2400" b="1" dirty="0"/>
              <a:t>：</a:t>
            </a:r>
            <a:r>
              <a:rPr lang="ja-JP" altLang="en-US" sz="2400" b="1" dirty="0"/>
              <a:t>広島県産木材のおもちゃ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ja-JP" sz="2400" b="1" dirty="0"/>
              <a:t>キャッチフレーズ、簡単な説明（</a:t>
            </a:r>
            <a:r>
              <a:rPr lang="en-US" altLang="ja-JP" sz="2400" b="1" dirty="0"/>
              <a:t>30</a:t>
            </a:r>
            <a:r>
              <a:rPr lang="ja-JP" altLang="ja-JP" sz="2400" b="1" dirty="0"/>
              <a:t>文字以内）：</a:t>
            </a:r>
            <a:endParaRPr lang="ja-JP" altLang="ja-JP" sz="2400" dirty="0"/>
          </a:p>
          <a:p>
            <a:pPr marL="0" indent="0">
              <a:buNone/>
            </a:pPr>
            <a:r>
              <a:rPr lang="ja-JP" altLang="en-US" sz="2400" b="1" dirty="0"/>
              <a:t>広島県産の木材をふんだんに使ったおもちゃたち</a:t>
            </a:r>
            <a:r>
              <a:rPr lang="en-US" altLang="ja-JP" sz="2400" dirty="0"/>
              <a:t> </a:t>
            </a:r>
            <a:endParaRPr lang="ja-JP" altLang="ja-JP" sz="2400" dirty="0"/>
          </a:p>
          <a:p>
            <a:pPr marL="0" indent="0">
              <a:buNone/>
            </a:pPr>
            <a:r>
              <a:rPr lang="ja-JP" altLang="ja-JP" b="1" u="sng" dirty="0"/>
              <a:t>パンフレット用</a:t>
            </a:r>
            <a:r>
              <a:rPr lang="ja-JP" altLang="ja-JP" b="1" dirty="0"/>
              <a:t> </a:t>
            </a:r>
            <a:r>
              <a:rPr lang="en-US" altLang="ja-JP" b="1" dirty="0"/>
              <a:t>-------------------------------------------------------------------------</a:t>
            </a:r>
            <a:endParaRPr lang="ja-JP" altLang="ja-JP" dirty="0"/>
          </a:p>
          <a:p>
            <a:pPr marL="0" indent="0">
              <a:buNone/>
            </a:pPr>
            <a:r>
              <a:rPr lang="ja-JP" altLang="ja-JP" sz="2400" b="1" dirty="0"/>
              <a:t>社名</a:t>
            </a:r>
            <a:r>
              <a:rPr lang="en-US" altLang="ja-JP" sz="2400" b="1" dirty="0"/>
              <a:t>		</a:t>
            </a:r>
            <a:r>
              <a:rPr lang="ja-JP" altLang="ja-JP" sz="2400" b="1" dirty="0"/>
              <a:t>：</a:t>
            </a:r>
            <a:r>
              <a:rPr lang="ja-JP" altLang="en-US" sz="2400" dirty="0"/>
              <a:t>たむろ木材カンパニー</a:t>
            </a:r>
            <a:endParaRPr lang="ja-JP" altLang="ja-JP" sz="2400" dirty="0"/>
          </a:p>
          <a:p>
            <a:pPr marL="0" indent="0">
              <a:buNone/>
            </a:pPr>
            <a:r>
              <a:rPr lang="en-US" altLang="ja-JP" sz="2400" b="1" dirty="0"/>
              <a:t>HP</a:t>
            </a:r>
            <a:r>
              <a:rPr lang="ja-JP" altLang="ja-JP" sz="2400" b="1" dirty="0"/>
              <a:t>アドレス</a:t>
            </a:r>
            <a:r>
              <a:rPr lang="en-US" altLang="ja-JP" sz="2400" b="1" dirty="0"/>
              <a:t>	</a:t>
            </a:r>
            <a:r>
              <a:rPr lang="ja-JP" altLang="ja-JP" sz="2400" b="1" dirty="0"/>
              <a:t>：</a:t>
            </a:r>
            <a:r>
              <a:rPr lang="en-US" altLang="ja-JP" sz="2400" dirty="0"/>
              <a:t>http://tamuro-mokuzai.jp/</a:t>
            </a:r>
            <a:endParaRPr lang="ja-JP" altLang="ja-JP" sz="2400" dirty="0"/>
          </a:p>
          <a:p>
            <a:pPr marL="0" indent="0">
              <a:buNone/>
            </a:pPr>
            <a:r>
              <a:rPr lang="ja-JP" altLang="ja-JP" sz="2400" b="1" dirty="0"/>
              <a:t>代表者名</a:t>
            </a:r>
            <a:r>
              <a:rPr lang="en-US" altLang="ja-JP" sz="2400" b="1" dirty="0"/>
              <a:t>	</a:t>
            </a:r>
            <a:r>
              <a:rPr lang="ja-JP" altLang="ja-JP" sz="2400" b="1" dirty="0"/>
              <a:t>：</a:t>
            </a:r>
            <a:r>
              <a:rPr lang="ja-JP" altLang="en-US" sz="2400" dirty="0"/>
              <a:t>田室名保美</a:t>
            </a:r>
            <a:endParaRPr lang="ja-JP" altLang="ja-JP" sz="2400" dirty="0"/>
          </a:p>
          <a:p>
            <a:pPr marL="0" indent="0">
              <a:buNone/>
            </a:pPr>
            <a:r>
              <a:rPr lang="ja-JP" altLang="ja-JP" sz="2400" b="1" dirty="0"/>
              <a:t>資本金</a:t>
            </a:r>
            <a:r>
              <a:rPr lang="en-US" altLang="ja-JP" sz="2400" b="1" dirty="0"/>
              <a:t>		</a:t>
            </a:r>
            <a:r>
              <a:rPr lang="ja-JP" altLang="ja-JP" sz="2400" b="1" dirty="0"/>
              <a:t>：</a:t>
            </a:r>
            <a:r>
              <a:rPr lang="en-US" altLang="ja-JP" sz="2400" dirty="0"/>
              <a:t>200</a:t>
            </a:r>
            <a:r>
              <a:rPr lang="ja-JP" altLang="ja-JP" sz="2400" dirty="0"/>
              <a:t>万円</a:t>
            </a:r>
          </a:p>
          <a:p>
            <a:pPr marL="0" indent="0">
              <a:buNone/>
            </a:pPr>
            <a:r>
              <a:rPr lang="ja-JP" altLang="ja-JP" sz="2400" b="1" dirty="0"/>
              <a:t>主たる事業</a:t>
            </a:r>
            <a:r>
              <a:rPr lang="en-US" altLang="ja-JP" sz="2400" b="1" dirty="0"/>
              <a:t>	</a:t>
            </a:r>
            <a:r>
              <a:rPr lang="ja-JP" altLang="ja-JP" sz="2400" b="1" dirty="0"/>
              <a:t>：</a:t>
            </a:r>
            <a:r>
              <a:rPr lang="ja-JP" altLang="en-US" sz="2400" b="1" dirty="0"/>
              <a:t>広島県産木材のおもちゃ等の製作・販売</a:t>
            </a:r>
            <a:endParaRPr lang="ja-JP" altLang="ja-JP" sz="2400" dirty="0"/>
          </a:p>
          <a:p>
            <a:pPr marL="0" indent="0">
              <a:buNone/>
            </a:pPr>
            <a:r>
              <a:rPr lang="ja-JP" altLang="ja-JP" sz="2400" b="1" dirty="0"/>
              <a:t>連携希望先業種等：</a:t>
            </a:r>
            <a:endParaRPr lang="ja-JP" altLang="ja-JP" sz="2400" dirty="0"/>
          </a:p>
          <a:p>
            <a:pPr marL="0" indent="0">
              <a:buNone/>
            </a:pPr>
            <a:r>
              <a:rPr lang="ja-JP" altLang="en-US" sz="2400" dirty="0"/>
              <a:t>＊＊＊＊＊＊＊＊＊＊＊＊＊＊＊＊＊＊＊＊＊</a:t>
            </a:r>
            <a:endParaRPr lang="ja-JP" altLang="ja-JP" sz="2400" dirty="0"/>
          </a:p>
          <a:p>
            <a:pPr marL="0" indent="0">
              <a:buNone/>
            </a:pPr>
            <a:r>
              <a:rPr lang="ja-JP" altLang="ja-JP" sz="2400" b="1" dirty="0"/>
              <a:t>コメント（</a:t>
            </a:r>
            <a:r>
              <a:rPr lang="en-US" altLang="ja-JP" sz="2400" b="1" dirty="0"/>
              <a:t>200</a:t>
            </a:r>
            <a:r>
              <a:rPr lang="ja-JP" altLang="ja-JP" sz="2400" b="1" dirty="0"/>
              <a:t>文字程度）：</a:t>
            </a:r>
            <a:endParaRPr lang="ja-JP" altLang="ja-JP" sz="2400" dirty="0"/>
          </a:p>
          <a:p>
            <a:pPr marL="0" indent="0">
              <a:buNone/>
            </a:pPr>
            <a:r>
              <a:rPr kumimoji="1" lang="ja-JP" altLang="en-US" dirty="0"/>
              <a:t>　たむろ木材ｶﾝﾊﾟﾆｰでは、広島県産の木材をふんだんに使った木のおもちゃを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製造・販売しています。赤ちゃんが「触って気持ちよく、お口にいれても安全に！」を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/>
              <a:t>モットー</a:t>
            </a:r>
            <a:r>
              <a:rPr kumimoji="1" lang="ja-JP" altLang="en-US" dirty="0"/>
              <a:t>に、見ているだけで楽しくなり、思わず笑みがこぼれるような木のおもちゃを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広めていきたいと日々精進しています。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また、小さな</a:t>
            </a:r>
            <a:r>
              <a:rPr lang="ja-JP" altLang="en-US" dirty="0"/>
              <a:t>頃から木に触れていただき、心豊かな人生を歩んでほしい！と願い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工作教室を開催しています。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子どもから大人まで“木のもつやさしさ”　“作る楽しさ”を一緒に感じていただきたい！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木のことなら何でもおたずねください。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7315200" y="666427"/>
            <a:ext cx="4355024" cy="222624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r>
              <a:rPr lang="ja-JP" altLang="en-US" sz="4400" dirty="0"/>
              <a:t>企業</a:t>
            </a:r>
            <a:r>
              <a:rPr kumimoji="1" lang="ja-JP" altLang="en-US" sz="4400" dirty="0"/>
              <a:t>ロゴ</a:t>
            </a: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7262" y="1468398"/>
            <a:ext cx="3390900" cy="62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4567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5</Words>
  <Application>Microsoft Office PowerPoint</Application>
  <PresentationFormat>ワイド画面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 koyama</dc:creator>
  <cp:lastModifiedBy>田室名保美</cp:lastModifiedBy>
  <cp:revision>22</cp:revision>
  <cp:lastPrinted>2017-09-30T15:43:28Z</cp:lastPrinted>
  <dcterms:created xsi:type="dcterms:W3CDTF">2017-09-30T13:46:28Z</dcterms:created>
  <dcterms:modified xsi:type="dcterms:W3CDTF">2017-10-17T04:46:05Z</dcterms:modified>
</cp:coreProperties>
</file>